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6" r:id="rId5"/>
    <p:sldId id="260" r:id="rId6"/>
    <p:sldId id="261" r:id="rId7"/>
    <p:sldId id="262" r:id="rId8"/>
    <p:sldId id="263" r:id="rId9"/>
    <p:sldId id="267" r:id="rId10"/>
    <p:sldId id="268" r:id="rId11"/>
    <p:sldId id="270" r:id="rId12"/>
    <p:sldId id="273" r:id="rId13"/>
    <p:sldId id="271" r:id="rId14"/>
    <p:sldId id="272" r:id="rId15"/>
    <p:sldId id="274" r:id="rId16"/>
    <p:sldId id="275" r:id="rId17"/>
    <p:sldId id="276" r:id="rId18"/>
    <p:sldId id="265" r:id="rId19"/>
    <p:sldId id="277" r:id="rId20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82" autoAdjust="0"/>
  </p:normalViewPr>
  <p:slideViewPr>
    <p:cSldViewPr>
      <p:cViewPr>
        <p:scale>
          <a:sx n="66" d="100"/>
          <a:sy n="66" d="100"/>
        </p:scale>
        <p:origin x="108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16911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97885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56613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04029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09613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75379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79891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11426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56164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55111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094285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2332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71094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Три кол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66290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Столбец с тремя рисункам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214661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563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40800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EE510B-FF99-4398-BA87-F71C1E0E75C6}" type="datetimeFigureOut">
              <a:rPr lang="ru-RU" smtClean="0"/>
              <a:t>21.12.2023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2A34DC-1974-4087-82C8-AF0ED7A155F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7689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0" y="116633"/>
            <a:ext cx="9036496" cy="3024335"/>
          </a:xfrm>
        </p:spPr>
        <p:txBody>
          <a:bodyPr>
            <a:normAutofit/>
          </a:bodyPr>
          <a:lstStyle/>
          <a:p>
            <a:r>
              <a:rPr lang="ru-RU" dirty="0">
                <a:solidFill>
                  <a:schemeClr val="accent1">
                    <a:lumMod val="75000"/>
                  </a:schemeClr>
                </a:solidFill>
              </a:rPr>
              <a:t>Презентация к отчёту по </a:t>
            </a:r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практике</a:t>
            </a:r>
            <a:r>
              <a:rPr lang="ru-RU" dirty="0"/>
              <a:t/>
            </a:r>
            <a:br>
              <a:rPr lang="ru-RU" dirty="0"/>
            </a:br>
            <a:r>
              <a:rPr lang="ru-RU" sz="1800" dirty="0">
                <a:solidFill>
                  <a:schemeClr val="bg1"/>
                </a:solidFill>
              </a:rPr>
              <a:t>.</a:t>
            </a:r>
            <a:r>
              <a:rPr lang="ru-RU" dirty="0"/>
              <a:t/>
            </a:r>
            <a:br>
              <a:rPr lang="ru-RU" dirty="0"/>
            </a:br>
            <a:endParaRPr lang="ru-RU" sz="2000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0" y="3755132"/>
            <a:ext cx="9144000" cy="1224135"/>
          </a:xfrm>
        </p:spPr>
        <p:txBody>
          <a:bodyPr>
            <a:normAutofit fontScale="85000" lnSpcReduction="20000"/>
          </a:bodyPr>
          <a:lstStyle/>
          <a:p>
            <a:r>
              <a:rPr lang="ru-RU" dirty="0"/>
              <a:t>Студентка группы 3Т: </a:t>
            </a:r>
            <a:r>
              <a:rPr lang="ru-RU" dirty="0" err="1" smtClean="0"/>
              <a:t>Цахилова</a:t>
            </a:r>
            <a:r>
              <a:rPr lang="ru-RU" dirty="0" smtClean="0"/>
              <a:t> Регина Валерьевна</a:t>
            </a:r>
            <a:endParaRPr lang="ru-RU" dirty="0"/>
          </a:p>
          <a:p>
            <a:endParaRPr lang="ru-RU" dirty="0"/>
          </a:p>
          <a:p>
            <a:r>
              <a:rPr lang="ru-RU" dirty="0"/>
              <a:t>Руководители: </a:t>
            </a:r>
            <a:r>
              <a:rPr lang="ru-RU" dirty="0" err="1"/>
              <a:t>Каргинова</a:t>
            </a:r>
            <a:r>
              <a:rPr lang="ru-RU" dirty="0"/>
              <a:t> Наталья Сергеевна</a:t>
            </a:r>
          </a:p>
          <a:p>
            <a:r>
              <a:rPr lang="ru-RU" dirty="0"/>
              <a:t>	                  </a:t>
            </a:r>
            <a:r>
              <a:rPr lang="ru-RU" dirty="0" err="1"/>
              <a:t>Кербижева</a:t>
            </a:r>
            <a:r>
              <a:rPr lang="ru-RU" dirty="0"/>
              <a:t> </a:t>
            </a:r>
            <a:r>
              <a:rPr lang="ru-RU" dirty="0" err="1"/>
              <a:t>Жанета</a:t>
            </a:r>
            <a:r>
              <a:rPr lang="ru-RU" dirty="0"/>
              <a:t> Мухамедовна 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020461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568952" cy="1293028"/>
          </a:xfrm>
        </p:spPr>
        <p:txBody>
          <a:bodyPr>
            <a:normAutofit/>
          </a:bodyPr>
          <a:lstStyle/>
          <a:p>
            <a:r>
              <a:rPr lang="ru-RU" sz="5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ТИЦ </a:t>
            </a:r>
            <a:r>
              <a:rPr lang="en-US" sz="5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KATADZE</a:t>
            </a:r>
            <a:endParaRPr lang="ru-RU" sz="5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Объект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196752"/>
            <a:ext cx="6264696" cy="5661248"/>
          </a:xfrm>
        </p:spPr>
      </p:pic>
    </p:spTree>
    <p:extLst>
      <p:ext uri="{BB962C8B-B14F-4D97-AF65-F5344CB8AC3E}">
        <p14:creationId xmlns:p14="http://schemas.microsoft.com/office/powerpoint/2010/main" val="3237486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Что такое эко-система Катадзе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Объект 3"/>
          <p:cNvSpPr>
            <a:spLocks noGrp="1"/>
          </p:cNvSpPr>
          <p:nvPr>
            <p:ph idx="1"/>
          </p:nvPr>
        </p:nvSpPr>
        <p:spPr>
          <a:xfrm>
            <a:off x="594360" y="2194560"/>
            <a:ext cx="7955280" cy="5482912"/>
          </a:xfrm>
        </p:spPr>
        <p:txBody>
          <a:bodyPr>
            <a:normAutofit/>
          </a:bodyPr>
          <a:lstStyle/>
          <a:p>
            <a:r>
              <a:rPr lang="ru-RU" sz="32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Эко-система Катадзе – это совокупность услуг направленных на удовлетворение потребностей туристов в сфере путешествий, досуга, занятий спортом, проживания, организации питания, экскурсий на различных маршрутов с использованием различных видов транспорта, широкий ассортимент личного бренда сувенирной продукции Катадзе</a:t>
            </a:r>
          </a:p>
        </p:txBody>
      </p:sp>
    </p:spTree>
    <p:extLst>
      <p:ext uri="{BB962C8B-B14F-4D97-AF65-F5344CB8AC3E}">
        <p14:creationId xmlns:p14="http://schemas.microsoft.com/office/powerpoint/2010/main" val="3252664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0"/>
            <a:ext cx="6912768" cy="6858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13312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571184" cy="1143000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Я НА РАБОЧЕМ МЕСТЕ В тиц КАТАДЗЕ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700808"/>
            <a:ext cx="3672408" cy="4904719"/>
          </a:xfrm>
        </p:spPr>
      </p:pic>
    </p:spTree>
    <p:extLst>
      <p:ext uri="{BB962C8B-B14F-4D97-AF65-F5344CB8AC3E}">
        <p14:creationId xmlns:p14="http://schemas.microsoft.com/office/powerpoint/2010/main" val="291979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14359" y="1018697"/>
            <a:ext cx="9144000" cy="1143000"/>
          </a:xfrm>
        </p:spPr>
        <p:txBody>
          <a:bodyPr>
            <a:noAutofit/>
          </a:bodyPr>
          <a:lstStyle/>
          <a:p>
            <a:r>
              <a:rPr lang="ru-RU" sz="2800" dirty="0" smtClean="0">
                <a:solidFill>
                  <a:schemeClr val="accent1">
                    <a:lumMod val="75000"/>
                  </a:schemeClr>
                </a:solidFill>
              </a:rPr>
              <a:t>Тиц катадзе осуществляет деятельность в первую очередь по информированию туристов</a:t>
            </a:r>
            <a:endParaRPr lang="ru-RU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Объект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ru-RU" dirty="0" smtClean="0"/>
              <a:t>Для </a:t>
            </a:r>
            <a:r>
              <a:rPr lang="ru-RU" dirty="0"/>
              <a:t>этого ведётся постоянная организационная работа: </a:t>
            </a:r>
          </a:p>
          <a:p>
            <a:r>
              <a:rPr lang="ru-RU" dirty="0"/>
              <a:t>	Мониторинг сертифицированных экскурсоводов и инструкторов, которые имеют ИП или оформлены как самозанятые;</a:t>
            </a:r>
          </a:p>
          <a:p>
            <a:r>
              <a:rPr lang="ru-RU" dirty="0"/>
              <a:t>	Мониторинг, обзвон и заключение договоров с инструкторами по сопровождению туристов на туристских маршрутах КЧР;</a:t>
            </a:r>
          </a:p>
          <a:p>
            <a:r>
              <a:rPr lang="ru-RU" dirty="0"/>
              <a:t>	Мониторинг рынка предоставления жилья и заключение договоров с гостиницами для дальнейшего сотрудничества;</a:t>
            </a:r>
          </a:p>
          <a:p>
            <a:r>
              <a:rPr lang="ru-RU" dirty="0"/>
              <a:t>Наш ТИЦ Катадзе работает при поддержке министерства туризма и курортов КЧР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58885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2123728" y="260648"/>
            <a:ext cx="6377940" cy="1293028"/>
          </a:xfrm>
        </p:spPr>
        <p:txBody>
          <a:bodyPr>
            <a:normAutofit/>
          </a:bodyPr>
          <a:lstStyle/>
          <a:p>
            <a:r>
              <a:rPr lang="ru-RU" sz="3600" dirty="0" smtClean="0">
                <a:solidFill>
                  <a:schemeClr val="accent1">
                    <a:lumMod val="75000"/>
                  </a:schemeClr>
                </a:solidFill>
              </a:rPr>
              <a:t>Рабочее место Администратора </a:t>
            </a:r>
            <a:r>
              <a:rPr lang="ru-RU" sz="3600" dirty="0" err="1" smtClean="0">
                <a:solidFill>
                  <a:schemeClr val="accent1">
                    <a:lumMod val="75000"/>
                  </a:schemeClr>
                </a:solidFill>
              </a:rPr>
              <a:t>ТИц</a:t>
            </a:r>
            <a:endParaRPr lang="ru-RU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584719"/>
            <a:ext cx="6840760" cy="5130571"/>
          </a:xfrm>
        </p:spPr>
      </p:pic>
    </p:spTree>
    <p:extLst>
      <p:ext uri="{BB962C8B-B14F-4D97-AF65-F5344CB8AC3E}">
        <p14:creationId xmlns:p14="http://schemas.microsoft.com/office/powerpoint/2010/main" val="44405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G_1845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2914" y="1772816"/>
            <a:ext cx="8769474" cy="4896544"/>
          </a:xfrm>
        </p:spPr>
      </p:pic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2153066" y="332656"/>
            <a:ext cx="6377940" cy="1293028"/>
          </a:xfrm>
        </p:spPr>
        <p:txBody>
          <a:bodyPr/>
          <a:lstStyle/>
          <a:p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Обзор офиса Катадзе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82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4075730" cy="1600200"/>
          </a:xfrm>
        </p:spPr>
        <p:txBody>
          <a:bodyPr/>
          <a:lstStyle/>
          <a:p>
            <a:r>
              <a:rPr lang="ru-RU" sz="3600" dirty="0" smtClean="0">
                <a:solidFill>
                  <a:schemeClr val="accent1">
                    <a:lumMod val="75000"/>
                  </a:schemeClr>
                </a:solidFill>
              </a:rPr>
              <a:t>Атмосфера</a:t>
            </a:r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 коллектива Катадзе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512" y="2924944"/>
            <a:ext cx="4490578" cy="3338696"/>
          </a:xfrm>
        </p:spPr>
        <p:txBody>
          <a:bodyPr>
            <a:normAutofit/>
          </a:bodyPr>
          <a:lstStyle/>
          <a:p>
            <a:r>
              <a:rPr lang="ru-RU" sz="2000" dirty="0" smtClean="0">
                <a:solidFill>
                  <a:schemeClr val="accent1">
                    <a:lumMod val="75000"/>
                  </a:schemeClr>
                </a:solidFill>
              </a:rPr>
              <a:t>Коллектив катадзе очень весёлый, дружный и творческий. Именно он создаёт особенную атмосферу вокруг эко- системы КАТАДЗЕ . И именно эта атмосфера притягивает к нам всё больше туристов и желающих сотрудничать </a:t>
            </a:r>
            <a:endParaRPr lang="ru-RU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IMG_170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04048" y="-4564"/>
            <a:ext cx="3860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575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История Катадзе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Катадзе это больше чем просто эко-система в Домбай .</a:t>
            </a:r>
          </a:p>
          <a:p>
            <a:pPr marL="0" indent="0">
              <a:buNone/>
            </a:pPr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Эко-система катадзе в Домбай появилась далеко не сразу</a:t>
            </a:r>
          </a:p>
          <a:p>
            <a:pPr marL="0" indent="0">
              <a:buNone/>
            </a:pPr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С чего же началось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KATADZE</a:t>
            </a:r>
            <a:r>
              <a:rPr lang="ru-RU" dirty="0" smtClean="0">
                <a:solidFill>
                  <a:schemeClr val="accent1">
                    <a:lumMod val="75000"/>
                  </a:schemeClr>
                </a:solidFill>
                <a:latin typeface="Bahnschrift SemiBold" panose="020B0502040204020203" pitchFamily="34" charset="0"/>
              </a:rPr>
              <a:t>?</a:t>
            </a:r>
          </a:p>
          <a:p>
            <a:pPr marL="0" indent="0">
              <a:buNone/>
            </a:pPr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Сначала расскажем откуда появилось слово Катадзе, что оно означит и с чего началась история этого проекта…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770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3816424" cy="1944216"/>
          </a:xfrm>
        </p:spPr>
        <p:txBody>
          <a:bodyPr>
            <a:normAutofit/>
          </a:bodyPr>
          <a:lstStyle/>
          <a:p>
            <a:r>
              <a:rPr lang="en-US" sz="6600" dirty="0" smtClean="0">
                <a:solidFill>
                  <a:schemeClr val="accent1">
                    <a:lumMod val="75000"/>
                  </a:schemeClr>
                </a:solidFill>
              </a:rPr>
              <a:t>KATADZE</a:t>
            </a:r>
            <a:endParaRPr lang="ru-RU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IMG_1868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48188" y="270044"/>
            <a:ext cx="3984252" cy="6585478"/>
          </a:xfrm>
        </p:spPr>
      </p:pic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 flipV="1">
            <a:off x="3779912" y="6509487"/>
            <a:ext cx="72008" cy="45719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684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5899"/>
            <a:ext cx="4103687" cy="6718300"/>
          </a:xfr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25899"/>
            <a:ext cx="3911203" cy="671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603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0"/>
            <a:ext cx="3884414" cy="685800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0"/>
            <a:ext cx="38951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684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0"/>
            <a:ext cx="3782616" cy="685800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0"/>
            <a:ext cx="39701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853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3895130" cy="685800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1014"/>
            <a:ext cx="39058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718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0"/>
            <a:ext cx="3927277" cy="685800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-27384"/>
            <a:ext cx="39326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3606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84"/>
            <a:ext cx="3895130" cy="685800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0"/>
            <a:ext cx="38790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0142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2800" dirty="0" smtClean="0">
                <a:solidFill>
                  <a:schemeClr val="accent1">
                    <a:lumMod val="75000"/>
                  </a:schemeClr>
                </a:solidFill>
              </a:rPr>
              <a:t>НЕМНОГО ЕЩЁ О СУВЕНИРНОЙ ПРОДУКЦИИ</a:t>
            </a:r>
            <a:endParaRPr lang="ru-RU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Объект 4"/>
          <p:cNvSpPr>
            <a:spLocks noGrp="1"/>
          </p:cNvSpPr>
          <p:nvPr>
            <p:ph idx="1"/>
          </p:nvPr>
        </p:nvSpPr>
        <p:spPr>
          <a:xfrm>
            <a:off x="4480560" y="746760"/>
            <a:ext cx="3848482" cy="5516880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6" name="Текст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ru-RU" dirty="0" smtClean="0"/>
              <a:t>Магниты ручной работы, выполнены нашими </a:t>
            </a:r>
            <a:r>
              <a:rPr lang="ru-RU" sz="1800" dirty="0" smtClean="0"/>
              <a:t>местными</a:t>
            </a:r>
            <a:r>
              <a:rPr lang="ru-RU" dirty="0" smtClean="0"/>
              <a:t> художниками с видами наших гор</a:t>
            </a:r>
          </a:p>
          <a:p>
            <a:endParaRPr lang="ru-RU" dirty="0"/>
          </a:p>
          <a:p>
            <a:endParaRPr lang="ru-RU" dirty="0" smtClean="0"/>
          </a:p>
          <a:p>
            <a:endParaRPr lang="ru-RU" dirty="0"/>
          </a:p>
        </p:txBody>
      </p:sp>
      <p:pic>
        <p:nvPicPr>
          <p:cNvPr id="2" name="IMG_159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99992" y="746760"/>
            <a:ext cx="3829050" cy="5516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01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>
          <a:xfrm>
            <a:off x="4788024" y="197933"/>
            <a:ext cx="3833624" cy="6481051"/>
          </a:xfrm>
        </p:spPr>
        <p:txBody>
          <a:bodyPr>
            <a:normAutofit/>
          </a:bodyPr>
          <a:lstStyle/>
          <a:p>
            <a:r>
              <a:rPr lang="ru-RU" sz="4400" b="1" dirty="0" smtClean="0">
                <a:solidFill>
                  <a:schemeClr val="accent1">
                    <a:lumMod val="75000"/>
                  </a:schemeClr>
                </a:solidFill>
              </a:rPr>
              <a:t>Спасибо за внимание!!!</a:t>
            </a:r>
            <a:endParaRPr lang="ru-RU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IMG_1672 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459"/>
            <a:ext cx="47880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17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След самолета">
  <a:themeElements>
    <a:clrScheme name="Красный и фиолетовый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След самолета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лед самолета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TM04033937[[fn=След самолета]]</Template>
  <TotalTime>769</TotalTime>
  <Words>196</Words>
  <Application>Microsoft Office PowerPoint</Application>
  <PresentationFormat>Экран (4:3)</PresentationFormat>
  <Paragraphs>29</Paragraphs>
  <Slides>19</Slides>
  <Notes>0</Notes>
  <HiddenSlides>0</HiddenSlides>
  <MMClips>5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19</vt:i4>
      </vt:variant>
    </vt:vector>
  </HeadingPairs>
  <TitlesOfParts>
    <vt:vector size="24" baseType="lpstr">
      <vt:lpstr>Arial</vt:lpstr>
      <vt:lpstr>Bahnschrift SemiBold</vt:lpstr>
      <vt:lpstr>Century Gothic</vt:lpstr>
      <vt:lpstr>Times New Roman</vt:lpstr>
      <vt:lpstr>След самолета</vt:lpstr>
      <vt:lpstr>Презентация к отчёту по практике . </vt:lpstr>
      <vt:lpstr>ТИЦ KATADZE</vt:lpstr>
      <vt:lpstr>Что такое эко-система Катадзе</vt:lpstr>
      <vt:lpstr>Презентация PowerPoint</vt:lpstr>
      <vt:lpstr>Я НА РАБОЧЕМ МЕСТЕ В тиц КАТАДЗЕ</vt:lpstr>
      <vt:lpstr>Тиц катадзе осуществляет деятельность в первую очередь по информированию туристов</vt:lpstr>
      <vt:lpstr>Рабочее место Администратора ТИц</vt:lpstr>
      <vt:lpstr>Обзор офиса Катадзе</vt:lpstr>
      <vt:lpstr>Атмосфера коллектива Катадзе</vt:lpstr>
      <vt:lpstr>История Катадзе</vt:lpstr>
      <vt:lpstr>KATADZE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НЕМНОГО ЕЩЁ О СУВЕНИРНОЙ ПРОДУКЦИИ</vt:lpstr>
      <vt:lpstr>Спасибо за внимание!!!</vt:lpstr>
    </vt:vector>
  </TitlesOfParts>
  <Company>SPecialiST RePack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к отчёту по учебной практике . ПМ 05. Организация деятельности инструктора-методиста в области эко- и агротуризма в СКФО ПМ 04. Управление функциональным подразделением организации</dc:title>
  <dc:creator>ADM</dc:creator>
  <cp:lastModifiedBy>regin</cp:lastModifiedBy>
  <cp:revision>16</cp:revision>
  <dcterms:created xsi:type="dcterms:W3CDTF">2020-06-15T19:38:05Z</dcterms:created>
  <dcterms:modified xsi:type="dcterms:W3CDTF">2023-12-21T09:18:51Z</dcterms:modified>
</cp:coreProperties>
</file>